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64" r:id="rId4"/>
    <p:sldId id="257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ma Habiba" initials="OH" lastIdx="1" clrIdx="0">
    <p:extLst>
      <p:ext uri="{19B8F6BF-5375-455C-9EA6-DF929625EA0E}">
        <p15:presenceInfo xmlns:p15="http://schemas.microsoft.com/office/powerpoint/2012/main" userId="923a3caf7da403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AC0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ma Habiba" userId="923a3caf7da403ab" providerId="LiveId" clId="{72EE022F-B76D-4BF2-9EEB-B9DCC01A3D28}"/>
    <pc:docChg chg="undo custSel addSld modSld">
      <pc:chgData name="Omma Habiba" userId="923a3caf7da403ab" providerId="LiveId" clId="{72EE022F-B76D-4BF2-9EEB-B9DCC01A3D28}" dt="2020-01-09T05:32:57.337" v="717" actId="255"/>
      <pc:docMkLst>
        <pc:docMk/>
      </pc:docMkLst>
      <pc:sldChg chg="modSp">
        <pc:chgData name="Omma Habiba" userId="923a3caf7da403ab" providerId="LiveId" clId="{72EE022F-B76D-4BF2-9EEB-B9DCC01A3D28}" dt="2020-01-09T05:22:26.453" v="597" actId="20577"/>
        <pc:sldMkLst>
          <pc:docMk/>
          <pc:sldMk cId="3578128629" sldId="256"/>
        </pc:sldMkLst>
        <pc:spChg chg="mod">
          <ac:chgData name="Omma Habiba" userId="923a3caf7da403ab" providerId="LiveId" clId="{72EE022F-B76D-4BF2-9EEB-B9DCC01A3D28}" dt="2020-01-09T05:22:26.453" v="597" actId="20577"/>
          <ac:spMkLst>
            <pc:docMk/>
            <pc:sldMk cId="3578128629" sldId="256"/>
            <ac:spMk id="4" creationId="{B41DB77A-E0C9-4611-9D67-BE9E3F405197}"/>
          </ac:spMkLst>
        </pc:spChg>
      </pc:sldChg>
      <pc:sldChg chg="addSp delSp modSp">
        <pc:chgData name="Omma Habiba" userId="923a3caf7da403ab" providerId="LiveId" clId="{72EE022F-B76D-4BF2-9EEB-B9DCC01A3D28}" dt="2020-01-09T05:27:20.398" v="663" actId="1076"/>
        <pc:sldMkLst>
          <pc:docMk/>
          <pc:sldMk cId="2955837875" sldId="257"/>
        </pc:sldMkLst>
        <pc:spChg chg="mod">
          <ac:chgData name="Omma Habiba" userId="923a3caf7da403ab" providerId="LiveId" clId="{72EE022F-B76D-4BF2-9EEB-B9DCC01A3D28}" dt="2020-01-09T05:27:20.398" v="663" actId="1076"/>
          <ac:spMkLst>
            <pc:docMk/>
            <pc:sldMk cId="2955837875" sldId="257"/>
            <ac:spMk id="2" creationId="{B902CB10-CDBF-47CC-BEF9-920B20A1080B}"/>
          </ac:spMkLst>
        </pc:spChg>
        <pc:spChg chg="del">
          <ac:chgData name="Omma Habiba" userId="923a3caf7da403ab" providerId="LiveId" clId="{72EE022F-B76D-4BF2-9EEB-B9DCC01A3D28}" dt="2020-01-09T04:31:17.807" v="41" actId="478"/>
          <ac:spMkLst>
            <pc:docMk/>
            <pc:sldMk cId="2955837875" sldId="257"/>
            <ac:spMk id="4" creationId="{24E94815-BC64-4398-84F8-9CDA47372C44}"/>
          </ac:spMkLst>
        </pc:spChg>
        <pc:spChg chg="add mod">
          <ac:chgData name="Omma Habiba" userId="923a3caf7da403ab" providerId="LiveId" clId="{72EE022F-B76D-4BF2-9EEB-B9DCC01A3D28}" dt="2020-01-09T05:22:39.429" v="599" actId="20577"/>
          <ac:spMkLst>
            <pc:docMk/>
            <pc:sldMk cId="2955837875" sldId="257"/>
            <ac:spMk id="6" creationId="{2427E7CC-0FBD-4C48-880E-ECF984693E29}"/>
          </ac:spMkLst>
        </pc:spChg>
        <pc:spChg chg="add mod">
          <ac:chgData name="Omma Habiba" userId="923a3caf7da403ab" providerId="LiveId" clId="{72EE022F-B76D-4BF2-9EEB-B9DCC01A3D28}" dt="2020-01-09T04:40:14.714" v="60" actId="1076"/>
          <ac:spMkLst>
            <pc:docMk/>
            <pc:sldMk cId="2955837875" sldId="257"/>
            <ac:spMk id="7" creationId="{D7411CCC-D2CD-4B67-81F5-F3A596C39B3E}"/>
          </ac:spMkLst>
        </pc:spChg>
      </pc:sldChg>
      <pc:sldChg chg="modSp">
        <pc:chgData name="Omma Habiba" userId="923a3caf7da403ab" providerId="LiveId" clId="{72EE022F-B76D-4BF2-9EEB-B9DCC01A3D28}" dt="2020-01-09T05:22:34.825" v="598" actId="20577"/>
        <pc:sldMkLst>
          <pc:docMk/>
          <pc:sldMk cId="2359199149" sldId="258"/>
        </pc:sldMkLst>
        <pc:spChg chg="mod">
          <ac:chgData name="Omma Habiba" userId="923a3caf7da403ab" providerId="LiveId" clId="{72EE022F-B76D-4BF2-9EEB-B9DCC01A3D28}" dt="2020-01-09T05:22:34.825" v="598" actId="20577"/>
          <ac:spMkLst>
            <pc:docMk/>
            <pc:sldMk cId="2359199149" sldId="258"/>
            <ac:spMk id="10" creationId="{D59D29BE-DA88-41EC-B61F-06683D7A653E}"/>
          </ac:spMkLst>
        </pc:spChg>
      </pc:sldChg>
      <pc:sldChg chg="addSp delSp modSp add">
        <pc:chgData name="Omma Habiba" userId="923a3caf7da403ab" providerId="LiveId" clId="{72EE022F-B76D-4BF2-9EEB-B9DCC01A3D28}" dt="2020-01-09T05:22:45.168" v="600" actId="20577"/>
        <pc:sldMkLst>
          <pc:docMk/>
          <pc:sldMk cId="1456686163" sldId="259"/>
        </pc:sldMkLst>
        <pc:spChg chg="mod">
          <ac:chgData name="Omma Habiba" userId="923a3caf7da403ab" providerId="LiveId" clId="{72EE022F-B76D-4BF2-9EEB-B9DCC01A3D28}" dt="2020-01-09T04:55:33.258" v="398" actId="27636"/>
          <ac:spMkLst>
            <pc:docMk/>
            <pc:sldMk cId="1456686163" sldId="259"/>
            <ac:spMk id="2" creationId="{6CB3A933-FDB9-42E2-8FFF-C6C72E97B569}"/>
          </ac:spMkLst>
        </pc:spChg>
        <pc:spChg chg="del mod">
          <ac:chgData name="Omma Habiba" userId="923a3caf7da403ab" providerId="LiveId" clId="{72EE022F-B76D-4BF2-9EEB-B9DCC01A3D28}" dt="2020-01-09T04:43:30.758" v="104" actId="931"/>
          <ac:spMkLst>
            <pc:docMk/>
            <pc:sldMk cId="1456686163" sldId="259"/>
            <ac:spMk id="3" creationId="{5F58EFBF-57BB-4CCD-8C10-974AE2704111}"/>
          </ac:spMkLst>
        </pc:spChg>
        <pc:spChg chg="add mod">
          <ac:chgData name="Omma Habiba" userId="923a3caf7da403ab" providerId="LiveId" clId="{72EE022F-B76D-4BF2-9EEB-B9DCC01A3D28}" dt="2020-01-09T05:22:45.168" v="600" actId="20577"/>
          <ac:spMkLst>
            <pc:docMk/>
            <pc:sldMk cId="1456686163" sldId="259"/>
            <ac:spMk id="6" creationId="{29B0E9E8-CB9D-43C0-A4D0-147AF0E35362}"/>
          </ac:spMkLst>
        </pc:spChg>
        <pc:spChg chg="add del mod">
          <ac:chgData name="Omma Habiba" userId="923a3caf7da403ab" providerId="LiveId" clId="{72EE022F-B76D-4BF2-9EEB-B9DCC01A3D28}" dt="2020-01-09T04:45:19.236" v="242"/>
          <ac:spMkLst>
            <pc:docMk/>
            <pc:sldMk cId="1456686163" sldId="259"/>
            <ac:spMk id="7" creationId="{A83F2FAF-F72C-431B-9414-EAED20B12A69}"/>
          </ac:spMkLst>
        </pc:spChg>
        <pc:spChg chg="add mod">
          <ac:chgData name="Omma Habiba" userId="923a3caf7da403ab" providerId="LiveId" clId="{72EE022F-B76D-4BF2-9EEB-B9DCC01A3D28}" dt="2020-01-09T04:53:27.071" v="378" actId="27636"/>
          <ac:spMkLst>
            <pc:docMk/>
            <pc:sldMk cId="1456686163" sldId="259"/>
            <ac:spMk id="8" creationId="{E9A8E015-2A08-4313-B60E-CE15E8B3FD60}"/>
          </ac:spMkLst>
        </pc:spChg>
        <pc:picChg chg="add mod">
          <ac:chgData name="Omma Habiba" userId="923a3caf7da403ab" providerId="LiveId" clId="{72EE022F-B76D-4BF2-9EEB-B9DCC01A3D28}" dt="2020-01-09T04:51:03.938" v="298" actId="14100"/>
          <ac:picMkLst>
            <pc:docMk/>
            <pc:sldMk cId="1456686163" sldId="259"/>
            <ac:picMk id="5" creationId="{0705B1CF-883A-449D-A833-FF42889FAE04}"/>
          </ac:picMkLst>
        </pc:picChg>
      </pc:sldChg>
      <pc:sldChg chg="addSp delSp modSp add">
        <pc:chgData name="Omma Habiba" userId="923a3caf7da403ab" providerId="LiveId" clId="{72EE022F-B76D-4BF2-9EEB-B9DCC01A3D28}" dt="2020-01-09T05:22:49.408" v="601" actId="20577"/>
        <pc:sldMkLst>
          <pc:docMk/>
          <pc:sldMk cId="880246463" sldId="260"/>
        </pc:sldMkLst>
        <pc:spChg chg="mod">
          <ac:chgData name="Omma Habiba" userId="923a3caf7da403ab" providerId="LiveId" clId="{72EE022F-B76D-4BF2-9EEB-B9DCC01A3D28}" dt="2020-01-09T04:55:19.978" v="396" actId="14100"/>
          <ac:spMkLst>
            <pc:docMk/>
            <pc:sldMk cId="880246463" sldId="260"/>
            <ac:spMk id="2" creationId="{7BA6D0D2-68F2-4EB9-8676-E820E574DB33}"/>
          </ac:spMkLst>
        </pc:spChg>
        <pc:spChg chg="del mod">
          <ac:chgData name="Omma Habiba" userId="923a3caf7da403ab" providerId="LiveId" clId="{72EE022F-B76D-4BF2-9EEB-B9DCC01A3D28}" dt="2020-01-09T04:55:49.007" v="399" actId="931"/>
          <ac:spMkLst>
            <pc:docMk/>
            <pc:sldMk cId="880246463" sldId="260"/>
            <ac:spMk id="3" creationId="{4ED64C9B-5E89-4DF7-815B-A6229F0F92B4}"/>
          </ac:spMkLst>
        </pc:spChg>
        <pc:spChg chg="mod">
          <ac:chgData name="Omma Habiba" userId="923a3caf7da403ab" providerId="LiveId" clId="{72EE022F-B76D-4BF2-9EEB-B9DCC01A3D28}" dt="2020-01-09T04:58:46.240" v="423" actId="1076"/>
          <ac:spMkLst>
            <pc:docMk/>
            <pc:sldMk cId="880246463" sldId="260"/>
            <ac:spMk id="4" creationId="{40688455-6CEE-4D60-8AFE-125FCABD494E}"/>
          </ac:spMkLst>
        </pc:spChg>
        <pc:spChg chg="add mod">
          <ac:chgData name="Omma Habiba" userId="923a3caf7da403ab" providerId="LiveId" clId="{72EE022F-B76D-4BF2-9EEB-B9DCC01A3D28}" dt="2020-01-09T05:22:49.408" v="601" actId="20577"/>
          <ac:spMkLst>
            <pc:docMk/>
            <pc:sldMk cId="880246463" sldId="260"/>
            <ac:spMk id="5" creationId="{E54402C3-8D2E-43AE-8868-235BD1478AD5}"/>
          </ac:spMkLst>
        </pc:spChg>
        <pc:picChg chg="add mod">
          <ac:chgData name="Omma Habiba" userId="923a3caf7da403ab" providerId="LiveId" clId="{72EE022F-B76D-4BF2-9EEB-B9DCC01A3D28}" dt="2020-01-09T04:59:01.009" v="424" actId="1076"/>
          <ac:picMkLst>
            <pc:docMk/>
            <pc:sldMk cId="880246463" sldId="260"/>
            <ac:picMk id="7" creationId="{FE668934-428F-4CA5-AC4C-EA4DFFBAC164}"/>
          </ac:picMkLst>
        </pc:picChg>
      </pc:sldChg>
      <pc:sldChg chg="addSp delSp modSp add addCm delCm">
        <pc:chgData name="Omma Habiba" userId="923a3caf7da403ab" providerId="LiveId" clId="{72EE022F-B76D-4BF2-9EEB-B9DCC01A3D28}" dt="2020-01-09T05:22:53.317" v="602" actId="20577"/>
        <pc:sldMkLst>
          <pc:docMk/>
          <pc:sldMk cId="3278774228" sldId="261"/>
        </pc:sldMkLst>
        <pc:spChg chg="add del mod">
          <ac:chgData name="Omma Habiba" userId="923a3caf7da403ab" providerId="LiveId" clId="{72EE022F-B76D-4BF2-9EEB-B9DCC01A3D28}" dt="2020-01-09T05:18:17.453" v="568" actId="478"/>
          <ac:spMkLst>
            <pc:docMk/>
            <pc:sldMk cId="3278774228" sldId="261"/>
            <ac:spMk id="2" creationId="{939987CD-2F10-4EBD-8704-EFE64AEDE272}"/>
          </ac:spMkLst>
        </pc:spChg>
        <pc:spChg chg="del mod">
          <ac:chgData name="Omma Habiba" userId="923a3caf7da403ab" providerId="LiveId" clId="{72EE022F-B76D-4BF2-9EEB-B9DCC01A3D28}" dt="2020-01-09T05:00:59.809" v="442" actId="931"/>
          <ac:spMkLst>
            <pc:docMk/>
            <pc:sldMk cId="3278774228" sldId="261"/>
            <ac:spMk id="3" creationId="{613A50DA-D7C2-40EC-932B-1E016286FC70}"/>
          </ac:spMkLst>
        </pc:spChg>
        <pc:spChg chg="del mod">
          <ac:chgData name="Omma Habiba" userId="923a3caf7da403ab" providerId="LiveId" clId="{72EE022F-B76D-4BF2-9EEB-B9DCC01A3D28}" dt="2020-01-09T05:10:28.062" v="500"/>
          <ac:spMkLst>
            <pc:docMk/>
            <pc:sldMk cId="3278774228" sldId="261"/>
            <ac:spMk id="4" creationId="{8DB4BB84-6347-4C87-8037-E04E26E139B9}"/>
          </ac:spMkLst>
        </pc:spChg>
        <pc:spChg chg="add del mod">
          <ac:chgData name="Omma Habiba" userId="923a3caf7da403ab" providerId="LiveId" clId="{72EE022F-B76D-4BF2-9EEB-B9DCC01A3D28}" dt="2020-01-09T04:59:31.914" v="430" actId="478"/>
          <ac:spMkLst>
            <pc:docMk/>
            <pc:sldMk cId="3278774228" sldId="261"/>
            <ac:spMk id="5" creationId="{8A7F52B1-5844-4B48-87F4-D4236D0992D5}"/>
          </ac:spMkLst>
        </pc:spChg>
        <pc:spChg chg="add mod">
          <ac:chgData name="Omma Habiba" userId="923a3caf7da403ab" providerId="LiveId" clId="{72EE022F-B76D-4BF2-9EEB-B9DCC01A3D28}" dt="2020-01-09T05:22:53.317" v="602" actId="20577"/>
          <ac:spMkLst>
            <pc:docMk/>
            <pc:sldMk cId="3278774228" sldId="261"/>
            <ac:spMk id="6" creationId="{A36FB7E6-94E6-4AB1-B147-78B386727CFE}"/>
          </ac:spMkLst>
        </pc:spChg>
        <pc:spChg chg="add mod">
          <ac:chgData name="Omma Habiba" userId="923a3caf7da403ab" providerId="LiveId" clId="{72EE022F-B76D-4BF2-9EEB-B9DCC01A3D28}" dt="2020-01-09T05:19:07.882" v="576" actId="255"/>
          <ac:spMkLst>
            <pc:docMk/>
            <pc:sldMk cId="3278774228" sldId="261"/>
            <ac:spMk id="9" creationId="{E9D451A5-54B4-402D-8301-25F8B6E5F12E}"/>
          </ac:spMkLst>
        </pc:spChg>
        <pc:spChg chg="add del mod">
          <ac:chgData name="Omma Habiba" userId="923a3caf7da403ab" providerId="LiveId" clId="{72EE022F-B76D-4BF2-9EEB-B9DCC01A3D28}" dt="2020-01-09T05:13:57.653" v="542"/>
          <ac:spMkLst>
            <pc:docMk/>
            <pc:sldMk cId="3278774228" sldId="261"/>
            <ac:spMk id="12" creationId="{76E04798-AF6A-4AFA-89E3-4D12D2639031}"/>
          </ac:spMkLst>
        </pc:spChg>
        <pc:spChg chg="add mod">
          <ac:chgData name="Omma Habiba" userId="923a3caf7da403ab" providerId="LiveId" clId="{72EE022F-B76D-4BF2-9EEB-B9DCC01A3D28}" dt="2020-01-09T05:18:52.295" v="571" actId="20577"/>
          <ac:spMkLst>
            <pc:docMk/>
            <pc:sldMk cId="3278774228" sldId="261"/>
            <ac:spMk id="13" creationId="{E0A6C0DA-42FA-4DE8-BE70-07EB471A4281}"/>
          </ac:spMkLst>
        </pc:spChg>
        <pc:spChg chg="add del mod">
          <ac:chgData name="Omma Habiba" userId="923a3caf7da403ab" providerId="LiveId" clId="{72EE022F-B76D-4BF2-9EEB-B9DCC01A3D28}" dt="2020-01-09T05:18:17.453" v="568" actId="478"/>
          <ac:spMkLst>
            <pc:docMk/>
            <pc:sldMk cId="3278774228" sldId="261"/>
            <ac:spMk id="15" creationId="{0E7E75D3-FCF1-4534-8305-0563D44C1F31}"/>
          </ac:spMkLst>
        </pc:spChg>
        <pc:picChg chg="add mod">
          <ac:chgData name="Omma Habiba" userId="923a3caf7da403ab" providerId="LiveId" clId="{72EE022F-B76D-4BF2-9EEB-B9DCC01A3D28}" dt="2020-01-09T05:16:51.511" v="555" actId="1076"/>
          <ac:picMkLst>
            <pc:docMk/>
            <pc:sldMk cId="3278774228" sldId="261"/>
            <ac:picMk id="8" creationId="{858DDE47-B6E6-4088-BE13-37403703F48C}"/>
          </ac:picMkLst>
        </pc:picChg>
        <pc:picChg chg="add mod">
          <ac:chgData name="Omma Habiba" userId="923a3caf7da403ab" providerId="LiveId" clId="{72EE022F-B76D-4BF2-9EEB-B9DCC01A3D28}" dt="2020-01-09T05:13:17.823" v="527" actId="1076"/>
          <ac:picMkLst>
            <pc:docMk/>
            <pc:sldMk cId="3278774228" sldId="261"/>
            <ac:picMk id="11" creationId="{F8467C8E-5AAC-4C51-9C2D-F5223D5BD0CD}"/>
          </ac:picMkLst>
        </pc:picChg>
      </pc:sldChg>
      <pc:sldChg chg="addSp delSp modSp add">
        <pc:chgData name="Omma Habiba" userId="923a3caf7da403ab" providerId="LiveId" clId="{72EE022F-B76D-4BF2-9EEB-B9DCC01A3D28}" dt="2020-01-09T05:24:01.247" v="620" actId="14100"/>
        <pc:sldMkLst>
          <pc:docMk/>
          <pc:sldMk cId="346706408" sldId="262"/>
        </pc:sldMkLst>
        <pc:spChg chg="mod">
          <ac:chgData name="Omma Habiba" userId="923a3caf7da403ab" providerId="LiveId" clId="{72EE022F-B76D-4BF2-9EEB-B9DCC01A3D28}" dt="2020-01-09T05:20:11.638" v="586" actId="14100"/>
          <ac:spMkLst>
            <pc:docMk/>
            <pc:sldMk cId="346706408" sldId="262"/>
            <ac:spMk id="2" creationId="{9036253D-C754-49E5-B6EB-DBF4A6E02D0F}"/>
          </ac:spMkLst>
        </pc:spChg>
        <pc:spChg chg="del mod">
          <ac:chgData name="Omma Habiba" userId="923a3caf7da403ab" providerId="LiveId" clId="{72EE022F-B76D-4BF2-9EEB-B9DCC01A3D28}" dt="2020-01-09T05:20:33.610" v="587" actId="931"/>
          <ac:spMkLst>
            <pc:docMk/>
            <pc:sldMk cId="346706408" sldId="262"/>
            <ac:spMk id="3" creationId="{D040530A-164D-48AC-A618-BD0A497CDAA3}"/>
          </ac:spMkLst>
        </pc:spChg>
        <pc:spChg chg="mod">
          <ac:chgData name="Omma Habiba" userId="923a3caf7da403ab" providerId="LiveId" clId="{72EE022F-B76D-4BF2-9EEB-B9DCC01A3D28}" dt="2020-01-09T05:23:49.300" v="618" actId="255"/>
          <ac:spMkLst>
            <pc:docMk/>
            <pc:sldMk cId="346706408" sldId="262"/>
            <ac:spMk id="4" creationId="{0FE4C182-27EA-4622-9023-5B81EB0F6E0E}"/>
          </ac:spMkLst>
        </pc:spChg>
        <pc:spChg chg="add mod">
          <ac:chgData name="Omma Habiba" userId="923a3caf7da403ab" providerId="LiveId" clId="{72EE022F-B76D-4BF2-9EEB-B9DCC01A3D28}" dt="2020-01-09T05:22:59.358" v="603" actId="20577"/>
          <ac:spMkLst>
            <pc:docMk/>
            <pc:sldMk cId="346706408" sldId="262"/>
            <ac:spMk id="7" creationId="{825E44BC-F748-4F4D-A2C2-4F188B61CCA0}"/>
          </ac:spMkLst>
        </pc:spChg>
        <pc:picChg chg="add mod">
          <ac:chgData name="Omma Habiba" userId="923a3caf7da403ab" providerId="LiveId" clId="{72EE022F-B76D-4BF2-9EEB-B9DCC01A3D28}" dt="2020-01-09T05:24:01.247" v="620" actId="14100"/>
          <ac:picMkLst>
            <pc:docMk/>
            <pc:sldMk cId="346706408" sldId="262"/>
            <ac:picMk id="6" creationId="{E56A3B66-22EC-42EB-A02F-5B643C2A7359}"/>
          </ac:picMkLst>
        </pc:picChg>
      </pc:sldChg>
      <pc:sldChg chg="addSp delSp modSp add">
        <pc:chgData name="Omma Habiba" userId="923a3caf7da403ab" providerId="LiveId" clId="{72EE022F-B76D-4BF2-9EEB-B9DCC01A3D28}" dt="2020-01-09T05:32:57.337" v="717" actId="255"/>
        <pc:sldMkLst>
          <pc:docMk/>
          <pc:sldMk cId="2135599144" sldId="263"/>
        </pc:sldMkLst>
        <pc:spChg chg="del">
          <ac:chgData name="Omma Habiba" userId="923a3caf7da403ab" providerId="LiveId" clId="{72EE022F-B76D-4BF2-9EEB-B9DCC01A3D28}" dt="2020-01-09T05:28:09.297" v="665"/>
          <ac:spMkLst>
            <pc:docMk/>
            <pc:sldMk cId="2135599144" sldId="263"/>
            <ac:spMk id="2" creationId="{F3197E0B-3886-49DD-BB7F-6909413CBB31}"/>
          </ac:spMkLst>
        </pc:spChg>
        <pc:spChg chg="del">
          <ac:chgData name="Omma Habiba" userId="923a3caf7da403ab" providerId="LiveId" clId="{72EE022F-B76D-4BF2-9EEB-B9DCC01A3D28}" dt="2020-01-09T05:28:09.297" v="665"/>
          <ac:spMkLst>
            <pc:docMk/>
            <pc:sldMk cId="2135599144" sldId="263"/>
            <ac:spMk id="3" creationId="{60B4FEFF-A43F-4477-9C6D-A1E9B33D8CBC}"/>
          </ac:spMkLst>
        </pc:spChg>
        <pc:spChg chg="del">
          <ac:chgData name="Omma Habiba" userId="923a3caf7da403ab" providerId="LiveId" clId="{72EE022F-B76D-4BF2-9EEB-B9DCC01A3D28}" dt="2020-01-09T05:28:09.297" v="665"/>
          <ac:spMkLst>
            <pc:docMk/>
            <pc:sldMk cId="2135599144" sldId="263"/>
            <ac:spMk id="4" creationId="{41449FC5-164D-483C-BF7C-FEB5864E35E5}"/>
          </ac:spMkLst>
        </pc:spChg>
        <pc:spChg chg="add mod">
          <ac:chgData name="Omma Habiba" userId="923a3caf7da403ab" providerId="LiveId" clId="{72EE022F-B76D-4BF2-9EEB-B9DCC01A3D28}" dt="2020-01-09T05:28:38.631" v="674" actId="14100"/>
          <ac:spMkLst>
            <pc:docMk/>
            <pc:sldMk cId="2135599144" sldId="263"/>
            <ac:spMk id="5" creationId="{36EC2784-9E25-4636-AB93-E64714EF431A}"/>
          </ac:spMkLst>
        </pc:spChg>
        <pc:spChg chg="add del mod">
          <ac:chgData name="Omma Habiba" userId="923a3caf7da403ab" providerId="LiveId" clId="{72EE022F-B76D-4BF2-9EEB-B9DCC01A3D28}" dt="2020-01-09T05:29:20.833" v="680" actId="3680"/>
          <ac:spMkLst>
            <pc:docMk/>
            <pc:sldMk cId="2135599144" sldId="263"/>
            <ac:spMk id="6" creationId="{3F84D853-AD1F-4845-9F0D-1424F04F16FF}"/>
          </ac:spMkLst>
        </pc:spChg>
        <pc:spChg chg="add">
          <ac:chgData name="Omma Habiba" userId="923a3caf7da403ab" providerId="LiveId" clId="{72EE022F-B76D-4BF2-9EEB-B9DCC01A3D28}" dt="2020-01-09T05:29:36.285" v="683"/>
          <ac:spMkLst>
            <pc:docMk/>
            <pc:sldMk cId="2135599144" sldId="263"/>
            <ac:spMk id="9" creationId="{262FAA06-3C2A-4706-A1DE-6189041F1BF8}"/>
          </ac:spMkLst>
        </pc:spChg>
        <pc:graphicFrameChg chg="add mod ord modGraphic">
          <ac:chgData name="Omma Habiba" userId="923a3caf7da403ab" providerId="LiveId" clId="{72EE022F-B76D-4BF2-9EEB-B9DCC01A3D28}" dt="2020-01-09T05:32:57.337" v="717" actId="255"/>
          <ac:graphicFrameMkLst>
            <pc:docMk/>
            <pc:sldMk cId="2135599144" sldId="263"/>
            <ac:graphicFrameMk id="7" creationId="{F2C87AA0-38C5-48A9-8E19-84308DABAF4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99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32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243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1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688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888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267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506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62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5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56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86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4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6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61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8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90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F9FE12-DC13-4CE3-BC85-AEB4AE651697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1CB9CBA-23A2-42D0-8C6F-DE2D0991C1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78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FFBA3-7701-42F9-B5CC-17551A20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442913"/>
            <a:ext cx="10515600" cy="3534344"/>
          </a:xfrm>
        </p:spPr>
        <p:txBody>
          <a:bodyPr>
            <a:noAutofit/>
          </a:bodyPr>
          <a:lstStyle/>
          <a:p>
            <a:pPr algn="ctr"/>
            <a:r>
              <a:rPr lang="fr-FR" sz="8600" b="1" u="sng" dirty="0">
                <a:solidFill>
                  <a:srgbClr val="D3CAC0"/>
                </a:solidFill>
                <a:latin typeface="Getsu Magic - Personal Use" pitchFamily="50" charset="0"/>
              </a:rPr>
              <a:t>Projet de Conception d’Interfaces Numériques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0B2796-C3AB-4A76-911D-D61ED827C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977257"/>
            <a:ext cx="10514012" cy="1671637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6000" dirty="0">
                <a:solidFill>
                  <a:srgbClr val="D3CAC0"/>
                </a:solidFill>
                <a:latin typeface="Getsu Magic - Personal Use" pitchFamily="50" charset="0"/>
                <a:ea typeface="Calibri"/>
                <a:cs typeface="Calibri"/>
                <a:sym typeface="Calibri"/>
              </a:rPr>
              <a:t>Site web de l’office de tourisme de l’Académie de </a:t>
            </a:r>
            <a:r>
              <a:rPr lang="fr-FR" sz="6000" dirty="0" err="1">
                <a:solidFill>
                  <a:srgbClr val="D3CAC0"/>
                </a:solidFill>
                <a:latin typeface="Getsu Magic - Personal Use" pitchFamily="50" charset="0"/>
                <a:ea typeface="Calibri"/>
                <a:cs typeface="Calibri"/>
                <a:sym typeface="Calibri"/>
              </a:rPr>
              <a:t>BeauxBâtons</a:t>
            </a:r>
            <a:endParaRPr lang="fr-FR" sz="6000" dirty="0">
              <a:solidFill>
                <a:srgbClr val="D3CAC0"/>
              </a:solidFill>
              <a:latin typeface="Getsu Magic - Personal Use" pitchFamily="50" charset="0"/>
              <a:ea typeface="Arial"/>
              <a:cs typeface="Arial"/>
              <a:sym typeface="Arial"/>
            </a:endParaRPr>
          </a:p>
          <a:p>
            <a:endParaRPr lang="fr-FR" sz="1800" dirty="0">
              <a:solidFill>
                <a:srgbClr val="D3CAC0"/>
              </a:solidFill>
              <a:latin typeface="Getsu Magic - Personal Use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1DB77A-E0C9-4611-9D67-BE9E3F405197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357812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06445C-B564-422D-976F-11FE9A14D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9138"/>
                      </a14:imgEffect>
                      <a14:imgEffect>
                        <a14:saturation sat="1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1">
                <a:alpha val="0"/>
              </a:schemeClr>
            </a:glow>
            <a:reflection stA="0" endPos="66000" dist="50800" dir="5400000" sy="-100000" algn="bl" rotWithShape="0"/>
            <a:softEdge rad="647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58A10FC-EF9E-48F2-ABC1-9E09AE28F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912" y="3665371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fr-FR" sz="6700" dirty="0">
                <a:solidFill>
                  <a:srgbClr val="D3CAC0"/>
                </a:solidFill>
                <a:effectLst/>
                <a:latin typeface="Getsu Magic - Personal Use" pitchFamily="50" charset="0"/>
                <a:ea typeface="Calibri"/>
                <a:cs typeface="Calibri"/>
                <a:sym typeface="Calibri"/>
              </a:rPr>
              <a:t>Ecole de magie dans la saga Harry Potter</a:t>
            </a:r>
            <a:br>
              <a:rPr lang="fr-FR" dirty="0">
                <a:latin typeface="Arial"/>
                <a:ea typeface="Arial"/>
                <a:cs typeface="Arial"/>
                <a:sym typeface="Arial"/>
              </a:rPr>
            </a:br>
            <a:endParaRPr lang="fr-FR" dirty="0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2282D49-3593-41B6-B4E4-3E26AB58F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494" y="553672"/>
            <a:ext cx="9144000" cy="4161627"/>
          </a:xfrm>
        </p:spPr>
        <p:txBody>
          <a:bodyPr>
            <a:noAutofit/>
          </a:bodyPr>
          <a:lstStyle/>
          <a:p>
            <a:pPr algn="ctr"/>
            <a:r>
              <a:rPr lang="fr-FR" sz="8600" b="1" u="sng" dirty="0">
                <a:solidFill>
                  <a:srgbClr val="D3CAC0"/>
                </a:solidFill>
                <a:latin typeface="Getsu Magic - Personal Use" pitchFamily="50" charset="0"/>
                <a:ea typeface="Calibri"/>
                <a:cs typeface="Calibri"/>
                <a:sym typeface="Calibri"/>
              </a:rPr>
              <a:t>Sujet du projet : Académie de Beaux Bâtons</a:t>
            </a:r>
            <a:endParaRPr lang="fr-FR" sz="8600" b="1" u="sng" dirty="0">
              <a:solidFill>
                <a:srgbClr val="D3CAC0"/>
              </a:solidFill>
              <a:latin typeface="Getsu Magic - Personal Use" pitchFamily="50" charset="0"/>
              <a:ea typeface="Arial"/>
              <a:cs typeface="Arial"/>
              <a:sym typeface="Arial"/>
            </a:endParaRPr>
          </a:p>
          <a:p>
            <a:endParaRPr lang="fr-FR" sz="8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9D29BE-DA88-41EC-B61F-06683D7A653E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235919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12DF8-D789-4D43-9C79-BC508917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8000" b="1" u="sng" dirty="0">
                <a:solidFill>
                  <a:srgbClr val="D3CAC0"/>
                </a:solidFill>
                <a:latin typeface="Getsu Magic - Personal Use" pitchFamily="50" charset="0"/>
              </a:rPr>
              <a:t>Aperçu du site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13D8B5-4E09-4C86-8802-20FEF9B7D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54" y="1690688"/>
            <a:ext cx="5336407" cy="30017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7AC1D7-4D16-4EA7-9A41-5E30C01E3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" y="1690688"/>
            <a:ext cx="5336407" cy="300172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C88C9F0-267A-4910-AFFF-416CCB287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83" y="3244611"/>
            <a:ext cx="4930434" cy="2773369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51B49BE-54A6-4EF5-96DB-406D8FBB7691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336220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D7411CCC-D2CD-4B67-81F5-F3A596C39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552"/>
            <a:ext cx="9144000" cy="2676750"/>
          </a:xfrm>
        </p:spPr>
        <p:txBody>
          <a:bodyPr>
            <a:noAutofit/>
          </a:bodyPr>
          <a:lstStyle/>
          <a:p>
            <a:pPr algn="ctr"/>
            <a:r>
              <a:rPr lang="fr-FR" sz="8000" b="1" u="sng" dirty="0">
                <a:solidFill>
                  <a:srgbClr val="D3CAC0"/>
                </a:solidFill>
                <a:latin typeface="Getsu Magic - Personal Use" pitchFamily="50" charset="0"/>
              </a:rPr>
              <a:t>Qualité touristiques de l’Académie</a:t>
            </a:r>
            <a:endParaRPr lang="fr-FR" sz="8000" dirty="0">
              <a:latin typeface="Getsu Magic - Personal Use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27E7CC-0FBD-4C48-880E-ECF984693E29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AE4DB1-1B70-4106-A91C-7A691B3CEBD5}"/>
              </a:ext>
            </a:extLst>
          </p:cNvPr>
          <p:cNvSpPr txBox="1"/>
          <p:nvPr/>
        </p:nvSpPr>
        <p:spPr>
          <a:xfrm>
            <a:off x="2573323" y="3288484"/>
            <a:ext cx="7045354" cy="2369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3CAC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Le château de l’Académie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3CAC0"/>
                </a:solidFill>
                <a:latin typeface="Calibri"/>
                <a:ea typeface="Calibri"/>
                <a:cs typeface="Calibri"/>
                <a:sym typeface="Calibri"/>
              </a:rPr>
              <a:t>La fontaine Flamel et ses jardins à la française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3CAC0"/>
                </a:solidFill>
                <a:latin typeface="Calibri"/>
                <a:ea typeface="Calibri"/>
                <a:cs typeface="Calibri"/>
                <a:sym typeface="Calibri"/>
              </a:rPr>
              <a:t>Le terrain de Quidditch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3CAC0"/>
                </a:solidFill>
                <a:latin typeface="Calibri"/>
                <a:ea typeface="Calibri"/>
                <a:cs typeface="Calibri"/>
                <a:sym typeface="Calibri"/>
              </a:rPr>
              <a:t>La forêt du domaine</a:t>
            </a:r>
            <a:br>
              <a:rPr lang="fr-FR" dirty="0">
                <a:latin typeface="Arial"/>
                <a:ea typeface="Arial"/>
                <a:cs typeface="Arial"/>
                <a:sym typeface="Arial"/>
              </a:rPr>
            </a:br>
            <a:br>
              <a:rPr lang="fr-FR" dirty="0">
                <a:latin typeface="Arial"/>
                <a:ea typeface="Arial"/>
                <a:cs typeface="Arial"/>
                <a:sym typeface="Arial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583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3A933-FDB9-42E2-8FFF-C6C72E97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19" y="378424"/>
            <a:ext cx="8489950" cy="141862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b="1" u="sng" dirty="0">
                <a:solidFill>
                  <a:srgbClr val="D3CAC0"/>
                </a:solidFill>
                <a:latin typeface="Getsu Magic - Personal Use" pitchFamily="50" charset="0"/>
              </a:rPr>
              <a:t>Château de </a:t>
            </a:r>
            <a:r>
              <a:rPr lang="fr-FR" sz="6700" b="1" u="sng" dirty="0" err="1">
                <a:solidFill>
                  <a:srgbClr val="D3CAC0"/>
                </a:solidFill>
                <a:latin typeface="Getsu Magic - Personal Use" pitchFamily="50" charset="0"/>
              </a:rPr>
              <a:t>BeauxBâtons</a:t>
            </a:r>
            <a:br>
              <a:rPr lang="fr-FR" b="1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05B1CF-883A-449D-A833-FF42889FAE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43"/>
          <a:stretch>
            <a:fillRect/>
          </a:stretch>
        </p:blipFill>
        <p:spPr>
          <a:xfrm>
            <a:off x="5503049" y="2057400"/>
            <a:ext cx="5455463" cy="3622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9A8E015-2A08-4313-B60E-CE15E8B3F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900" dirty="0">
                <a:latin typeface="Calibri" panose="020F0502020204030204" pitchFamily="34" charset="0"/>
                <a:cs typeface="Calibri" panose="020F0502020204030204" pitchFamily="34" charset="0"/>
              </a:rPr>
              <a:t>Ecole de sorcellerie française,  </a:t>
            </a:r>
            <a:r>
              <a:rPr lang="fr-FR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Beauxbâtons</a:t>
            </a:r>
            <a:r>
              <a:rPr lang="fr-FR" sz="1900" dirty="0">
                <a:latin typeface="Calibri" panose="020F0502020204030204" pitchFamily="34" charset="0"/>
                <a:cs typeface="Calibri" panose="020F0502020204030204" pitchFamily="34" charset="0"/>
              </a:rPr>
              <a:t> est similaire à l'école de sorcellerie Poudlard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900" dirty="0">
                <a:latin typeface="Calibri" panose="020F0502020204030204" pitchFamily="34" charset="0"/>
                <a:cs typeface="Calibri" panose="020F0502020204030204" pitchFamily="34" charset="0"/>
              </a:rPr>
              <a:t>Superbe château entouré de jardins à la française découpés par magie dans le relief montagneux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900" dirty="0">
                <a:latin typeface="Calibri" panose="020F0502020204030204" pitchFamily="34" charset="0"/>
                <a:cs typeface="Calibri" panose="020F0502020204030204" pitchFamily="34" charset="0"/>
              </a:rPr>
              <a:t>Dans le parc se trouve une magnifique fontaine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900" dirty="0">
                <a:latin typeface="Calibri" panose="020F0502020204030204" pitchFamily="34" charset="0"/>
                <a:cs typeface="Calibri" panose="020F0502020204030204" pitchFamily="34" charset="0"/>
              </a:rPr>
              <a:t>L’Académie compte plusieurs groupes: dance, une chorale, un orchestre, un groupe de théâtre, et techniciens (spectacle…)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B0E9E8-CB9D-43C0-A4D0-147AF0E35362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145668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A6D0D2-68F2-4EB9-8676-E820E574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28552"/>
            <a:ext cx="10515600" cy="2300348"/>
          </a:xfrm>
        </p:spPr>
        <p:txBody>
          <a:bodyPr>
            <a:noAutofit/>
          </a:bodyPr>
          <a:lstStyle/>
          <a:p>
            <a:pPr algn="ctr"/>
            <a:r>
              <a:rPr lang="fr-FR" sz="6000" b="1" u="sng" dirty="0">
                <a:solidFill>
                  <a:srgbClr val="D3CAC0"/>
                </a:solidFill>
                <a:latin typeface="Getsu Magic - Personal Use" pitchFamily="50" charset="0"/>
              </a:rPr>
              <a:t>Fontaine Flamel de </a:t>
            </a:r>
            <a:r>
              <a:rPr lang="fr-FR" sz="6000" b="1" u="sng" dirty="0" err="1">
                <a:solidFill>
                  <a:srgbClr val="D3CAC0"/>
                </a:solidFill>
                <a:latin typeface="Getsu Magic - Personal Use" pitchFamily="50" charset="0"/>
              </a:rPr>
              <a:t>BeauxBâtons</a:t>
            </a:r>
            <a:br>
              <a:rPr lang="fr-FR" sz="8000" b="1" u="sng" dirty="0">
                <a:solidFill>
                  <a:srgbClr val="D3CAC0"/>
                </a:solidFill>
                <a:latin typeface="Getsu Magic - Personal Use" pitchFamily="50" charset="0"/>
              </a:rPr>
            </a:br>
            <a:endParaRPr lang="fr-FR" sz="8000" b="1" u="sng" dirty="0">
              <a:solidFill>
                <a:srgbClr val="D3CAC0"/>
              </a:solidFill>
              <a:latin typeface="Getsu Magic - Personal Use" pitchFamily="50" charset="0"/>
            </a:endParaRP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FE668934-428F-4CA5-AC4C-EA4DFFBAC1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8" b="17048"/>
          <a:stretch>
            <a:fillRect/>
          </a:stretch>
        </p:blipFill>
        <p:spPr>
          <a:xfrm>
            <a:off x="5388362" y="1985033"/>
            <a:ext cx="5461000" cy="3883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688455-6CEE-4D60-8AFE-125FCABD4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3487" y="2185523"/>
            <a:ext cx="3652025" cy="348297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Jardin à la française, disposé autour d'une immense fontaine centrale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Un second jardin, encore plus grand que le précédent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Un rivière enchantée de manière à apparaître totalement opaque, dans laquelle nageraient des sirènes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4402C3-8D2E-43AE-8868-235BD1478AD5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88024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9987CD-2F10-4EBD-8704-EFE64AED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81" y="1028700"/>
            <a:ext cx="10561637" cy="1600200"/>
          </a:xfrm>
        </p:spPr>
        <p:txBody>
          <a:bodyPr>
            <a:noAutofit/>
          </a:bodyPr>
          <a:lstStyle/>
          <a:p>
            <a:pPr algn="ctr"/>
            <a:br>
              <a:rPr lang="fr-FR" sz="6000" b="1" u="sng" dirty="0">
                <a:solidFill>
                  <a:srgbClr val="D3CAC0"/>
                </a:solidFill>
                <a:latin typeface="Getsu Magic - Personal Use" pitchFamily="50" charset="0"/>
              </a:rPr>
            </a:br>
            <a:r>
              <a:rPr lang="fr-FR" sz="6000" b="1" u="sng" dirty="0">
                <a:solidFill>
                  <a:srgbClr val="D3CAC0"/>
                </a:solidFill>
                <a:latin typeface="Getsu Magic - Personal Use" pitchFamily="50" charset="0"/>
              </a:rPr>
              <a:t>Terrain de Quidditch de l’académie</a:t>
            </a:r>
            <a:br>
              <a:rPr lang="fr-FR" b="1" dirty="0"/>
            </a:br>
            <a:endParaRPr lang="fr-FR" sz="6000" u="sng" dirty="0">
              <a:solidFill>
                <a:srgbClr val="D3CAC0"/>
              </a:solidFill>
              <a:latin typeface="Getsu Magic - Personal Use" pitchFamily="50" charset="0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58DDE47-B6E6-4088-BE13-37403703F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1" y="1559670"/>
            <a:ext cx="5047867" cy="2138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9D451A5-54B4-402D-8301-25F8B6E5F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7557" y="1805709"/>
            <a:ext cx="3652025" cy="1371600"/>
          </a:xfrm>
        </p:spPr>
        <p:txBody>
          <a:bodyPr/>
          <a:lstStyle/>
          <a:p>
            <a:r>
              <a:rPr lang="fr-FR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Fantasy terrain de l'académie</a:t>
            </a:r>
          </a:p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Terrain de Quidditch , qui a la particularité, unique au monde, d'être creusé dans la montagne 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FB7E6-94E6-4AB1-B147-78B386727CFE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467C8E-5AAC-4C51-9C2D-F5223D5B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92" y="3452092"/>
            <a:ext cx="3512559" cy="24427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0A6C0DA-42FA-4DE8-BE70-07EB471A4281}"/>
              </a:ext>
            </a:extLst>
          </p:cNvPr>
          <p:cNvSpPr txBox="1"/>
          <p:nvPr/>
        </p:nvSpPr>
        <p:spPr>
          <a:xfrm>
            <a:off x="5698522" y="3829050"/>
            <a:ext cx="4843463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 jeu du Quidditch</a:t>
            </a:r>
          </a:p>
          <a:p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Quidditch est un sport de fiction qui se joue sur des balais entre deux équipes comptant 7 joueurs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y a 4 balles en jeu sur le terrain de Quidditch : Un </a:t>
            </a:r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souafle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Deux cognards; Le vif d’or</a:t>
            </a:r>
          </a:p>
        </p:txBody>
      </p:sp>
    </p:spTree>
    <p:extLst>
      <p:ext uri="{BB962C8B-B14F-4D97-AF65-F5344CB8AC3E}">
        <p14:creationId xmlns:p14="http://schemas.microsoft.com/office/powerpoint/2010/main" val="327877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6253D-C754-49E5-B6EB-DBF4A6E0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14463"/>
          </a:xfrm>
        </p:spPr>
        <p:txBody>
          <a:bodyPr/>
          <a:lstStyle/>
          <a:p>
            <a:pPr algn="ctr"/>
            <a:r>
              <a:rPr lang="fr-FR" sz="6000" b="1" u="sng" dirty="0">
                <a:solidFill>
                  <a:srgbClr val="D3CAC0"/>
                </a:solidFill>
                <a:latin typeface="Getsu Magic - Personal Use" pitchFamily="50" charset="0"/>
              </a:rPr>
              <a:t>Forêt du Château</a:t>
            </a:r>
            <a:br>
              <a:rPr lang="fr-FR" b="1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56A3B66-22EC-42EB-A02F-5B643C2A7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32013"/>
            <a:ext cx="4791075" cy="3481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E4C182-27EA-4622-9023-5B81EB0F6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vaste forêt constituée de pins, qui abritent de nombreuses espèces magiques, la plupart inoffensives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 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Centre de la forêt se trouve une étrange clairière capable de tourner sur elle-même à une vitesse telle que ceux qui sont dedans à ce moment ont l'impression que c'est la forêt qui tourne autour d'eux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5E44BC-F748-4F4D-A2C2-4F188B61CCA0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34670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AC233-DC1A-48C5-8C10-8D249A38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8800" b="1" u="sng" dirty="0">
                <a:solidFill>
                  <a:srgbClr val="D3CAC0"/>
                </a:solidFill>
                <a:latin typeface="Getsu Magic - Personal Use" pitchFamily="50" charset="0"/>
              </a:rPr>
              <a:t>Des questions 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AF4CEF1-854A-4FE2-AB53-74895D2F0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79" y="1842403"/>
            <a:ext cx="3716042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9A71669-EDDB-47BA-B07A-F97943A9521F}"/>
              </a:ext>
            </a:extLst>
          </p:cNvPr>
          <p:cNvSpPr txBox="1"/>
          <p:nvPr/>
        </p:nvSpPr>
        <p:spPr>
          <a:xfrm>
            <a:off x="1828800" y="6129338"/>
            <a:ext cx="88153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D3C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Omma Habiba BIPLOB </a:t>
            </a:r>
          </a:p>
        </p:txBody>
      </p:sp>
    </p:spTree>
    <p:extLst>
      <p:ext uri="{BB962C8B-B14F-4D97-AF65-F5344CB8AC3E}">
        <p14:creationId xmlns:p14="http://schemas.microsoft.com/office/powerpoint/2010/main" val="453960655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Profondeur</Template>
  <TotalTime>716</TotalTime>
  <Words>327</Words>
  <Application>Microsoft Office PowerPoint</Application>
  <PresentationFormat>Grand écran</PresentationFormat>
  <Paragraphs>39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Getsu Magic - Personal Use</vt:lpstr>
      <vt:lpstr>Profondeur</vt:lpstr>
      <vt:lpstr>Projet de Conception d’Interfaces Numériques</vt:lpstr>
      <vt:lpstr>Ecole de magie dans la saga Harry Potter </vt:lpstr>
      <vt:lpstr>Aperçu du site</vt:lpstr>
      <vt:lpstr>Présentation PowerPoint</vt:lpstr>
      <vt:lpstr>Château de BeauxBâtons </vt:lpstr>
      <vt:lpstr>Fontaine Flamel de BeauxBâtons </vt:lpstr>
      <vt:lpstr> Terrain de Quidditch de l’académie </vt:lpstr>
      <vt:lpstr>Forêt du Château 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web de l’office de tourisme de l’Académie de BeauxBâtons</dc:title>
  <dc:creator>Omma  Habiba Biplob</dc:creator>
  <cp:lastModifiedBy>Omma Habiba BIPLOB</cp:lastModifiedBy>
  <cp:revision>21</cp:revision>
  <dcterms:created xsi:type="dcterms:W3CDTF">2020-01-07T14:32:04Z</dcterms:created>
  <dcterms:modified xsi:type="dcterms:W3CDTF">2022-05-04T21:02:48Z</dcterms:modified>
</cp:coreProperties>
</file>